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57" r:id="rId3"/>
    <p:sldId id="258" r:id="rId4"/>
    <p:sldId id="259" r:id="rId5"/>
    <p:sldId id="260" r:id="rId6"/>
    <p:sldId id="261" r:id="rId7"/>
    <p:sldId id="262"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717043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3696312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446294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2427613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246891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3776930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055309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99596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3009667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C8C6B0-CAC0-44FE-94B9-646A23762DC9}" type="datetimeFigureOut">
              <a:rPr lang="en-IN" smtClean="0"/>
              <a:t>11-05-2022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398372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C8C6B0-CAC0-44FE-94B9-646A23762DC9}" type="datetimeFigureOut">
              <a:rPr lang="en-IN" smtClean="0"/>
              <a:t>11-05-2022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4141086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C8C6B0-CAC0-44FE-94B9-646A23762DC9}" type="datetimeFigureOut">
              <a:rPr lang="en-IN" smtClean="0"/>
              <a:t>11-05-2022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605835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C8C6B0-CAC0-44FE-94B9-646A23762DC9}" type="datetimeFigureOut">
              <a:rPr lang="en-IN" smtClean="0"/>
              <a:t>11-05-2022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1176188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C8C6B0-CAC0-44FE-94B9-646A23762DC9}" type="datetimeFigureOut">
              <a:rPr lang="en-IN" smtClean="0"/>
              <a:t>11-05-2022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4113539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C8C6B0-CAC0-44FE-94B9-646A23762DC9}" type="datetimeFigureOut">
              <a:rPr lang="en-IN" smtClean="0"/>
              <a:t>11-05-2022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3777143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C8C6B0-CAC0-44FE-94B9-646A23762DC9}" type="datetimeFigureOut">
              <a:rPr lang="en-IN" smtClean="0"/>
              <a:t>11-05-2022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4412467-B158-4DEC-8DB6-A1F0B63D9C82}" type="slidenum">
              <a:rPr lang="en-IN" smtClean="0"/>
              <a:t>‹#›</a:t>
            </a:fld>
            <a:endParaRPr lang="en-IN"/>
          </a:p>
        </p:txBody>
      </p:sp>
    </p:spTree>
    <p:extLst>
      <p:ext uri="{BB962C8B-B14F-4D97-AF65-F5344CB8AC3E}">
        <p14:creationId xmlns:p14="http://schemas.microsoft.com/office/powerpoint/2010/main" val="528580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6C8C6B0-CAC0-44FE-94B9-646A23762DC9}" type="datetimeFigureOut">
              <a:rPr lang="en-IN" smtClean="0"/>
              <a:t>11-05-2022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4412467-B158-4DEC-8DB6-A1F0B63D9C82}" type="slidenum">
              <a:rPr lang="en-IN" smtClean="0"/>
              <a:t>‹#›</a:t>
            </a:fld>
            <a:endParaRPr lang="en-IN"/>
          </a:p>
        </p:txBody>
      </p:sp>
    </p:spTree>
    <p:extLst>
      <p:ext uri="{BB962C8B-B14F-4D97-AF65-F5344CB8AC3E}">
        <p14:creationId xmlns:p14="http://schemas.microsoft.com/office/powerpoint/2010/main" val="3473548374"/>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CFF7-FB35-B918-2B49-71A6F5A98000}"/>
              </a:ext>
            </a:extLst>
          </p:cNvPr>
          <p:cNvSpPr>
            <a:spLocks noGrp="1"/>
          </p:cNvSpPr>
          <p:nvPr>
            <p:ph type="ctrTitle"/>
          </p:nvPr>
        </p:nvSpPr>
        <p:spPr>
          <a:xfrm>
            <a:off x="1535641" y="1782698"/>
            <a:ext cx="8456083" cy="1646302"/>
          </a:xfrm>
        </p:spPr>
        <p:txBody>
          <a:bodyPr/>
          <a:lstStyle/>
          <a:p>
            <a:r>
              <a:rPr lang="en-US" dirty="0">
                <a:solidFill>
                  <a:schemeClr val="accent2">
                    <a:lumMod val="75000"/>
                  </a:schemeClr>
                </a:solidFill>
                <a:latin typeface="Algerian" panose="04020705040A02060702" pitchFamily="82" charset="0"/>
              </a:rPr>
              <a:t>PROJECT PRESENTATION</a:t>
            </a:r>
            <a:endParaRPr lang="en-IN" dirty="0">
              <a:solidFill>
                <a:schemeClr val="accent2">
                  <a:lumMod val="75000"/>
                </a:schemeClr>
              </a:solidFill>
              <a:latin typeface="Algerian" panose="04020705040A02060702" pitchFamily="82" charset="0"/>
            </a:endParaRPr>
          </a:p>
        </p:txBody>
      </p:sp>
    </p:spTree>
    <p:extLst>
      <p:ext uri="{BB962C8B-B14F-4D97-AF65-F5344CB8AC3E}">
        <p14:creationId xmlns:p14="http://schemas.microsoft.com/office/powerpoint/2010/main" val="16037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51000"/>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5F7FD6-DFA0-2DDE-330A-05DD28B2F615}"/>
              </a:ext>
            </a:extLst>
          </p:cNvPr>
          <p:cNvSpPr txBox="1"/>
          <p:nvPr/>
        </p:nvSpPr>
        <p:spPr>
          <a:xfrm>
            <a:off x="2650540" y="2413337"/>
            <a:ext cx="7510508" cy="1015663"/>
          </a:xfrm>
          <a:prstGeom prst="rect">
            <a:avLst/>
          </a:prstGeom>
          <a:noFill/>
        </p:spPr>
        <p:txBody>
          <a:bodyPr wrap="square" rtlCol="0">
            <a:spAutoFit/>
          </a:bodyPr>
          <a:lstStyle/>
          <a:p>
            <a:r>
              <a:rPr lang="en-US" sz="6000" dirty="0">
                <a:solidFill>
                  <a:srgbClr val="002060"/>
                </a:solidFill>
                <a:latin typeface="Castellar" panose="020A0402060406010301" pitchFamily="18" charset="0"/>
              </a:rPr>
              <a:t>MOVIE WEBSITE</a:t>
            </a:r>
            <a:endParaRPr lang="en-IN" sz="6000" dirty="0">
              <a:solidFill>
                <a:srgbClr val="002060"/>
              </a:solidFill>
              <a:latin typeface="Castellar" panose="020A0402060406010301" pitchFamily="18" charset="0"/>
            </a:endParaRPr>
          </a:p>
        </p:txBody>
      </p:sp>
    </p:spTree>
    <p:extLst>
      <p:ext uri="{BB962C8B-B14F-4D97-AF65-F5344CB8AC3E}">
        <p14:creationId xmlns:p14="http://schemas.microsoft.com/office/powerpoint/2010/main" val="3901430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9FBD1B-D5FF-E085-996D-1C71165473DE}"/>
              </a:ext>
            </a:extLst>
          </p:cNvPr>
          <p:cNvSpPr txBox="1"/>
          <p:nvPr/>
        </p:nvSpPr>
        <p:spPr>
          <a:xfrm>
            <a:off x="2601157" y="772357"/>
            <a:ext cx="6356412" cy="584775"/>
          </a:xfrm>
          <a:prstGeom prst="rect">
            <a:avLst/>
          </a:prstGeom>
          <a:noFill/>
        </p:spPr>
        <p:txBody>
          <a:bodyPr wrap="square" rtlCol="0">
            <a:spAutoFit/>
          </a:bodyPr>
          <a:lstStyle/>
          <a:p>
            <a:r>
              <a:rPr lang="en-US" sz="3200" dirty="0">
                <a:solidFill>
                  <a:schemeClr val="accent4"/>
                </a:solidFill>
                <a:latin typeface="Bernard MT Condensed" panose="02050806060905020404" pitchFamily="18" charset="0"/>
              </a:rPr>
              <a:t>MOTIVATION BEHIND THE PROJECT:</a:t>
            </a:r>
            <a:endParaRPr lang="en-IN" sz="3200" dirty="0">
              <a:solidFill>
                <a:schemeClr val="accent4"/>
              </a:solidFill>
              <a:latin typeface="Bernard MT Condensed" panose="02050806060905020404" pitchFamily="18" charset="0"/>
            </a:endParaRPr>
          </a:p>
        </p:txBody>
      </p:sp>
      <p:sp>
        <p:nvSpPr>
          <p:cNvPr id="3" name="TextBox 2">
            <a:extLst>
              <a:ext uri="{FF2B5EF4-FFF2-40B4-BE49-F238E27FC236}">
                <a16:creationId xmlns:a16="http://schemas.microsoft.com/office/drawing/2014/main" id="{426CAA49-ADD9-4B5F-A5D9-727FFFA85D63}"/>
              </a:ext>
            </a:extLst>
          </p:cNvPr>
          <p:cNvSpPr txBox="1"/>
          <p:nvPr/>
        </p:nvSpPr>
        <p:spPr>
          <a:xfrm>
            <a:off x="372862" y="1779973"/>
            <a:ext cx="11336785" cy="3539430"/>
          </a:xfrm>
          <a:prstGeom prst="rect">
            <a:avLst/>
          </a:prstGeom>
          <a:noFill/>
        </p:spPr>
        <p:txBody>
          <a:bodyPr wrap="square" rtlCol="0">
            <a:spAutoFit/>
          </a:bodyPr>
          <a:lstStyle/>
          <a:p>
            <a:r>
              <a:rPr lang="en-US" sz="2800" dirty="0">
                <a:solidFill>
                  <a:srgbClr val="7030A0"/>
                </a:solidFill>
                <a:latin typeface="Bahnschrift" panose="020B0502040204020203" pitchFamily="34" charset="0"/>
              </a:rPr>
              <a:t>MOVIES ARE PERFECT STRESS BUSTER FOR MOST OF US AND WITH NEW MOVIES COMING IN EVERYDAY, WE NEED A WEBSITE THAT CURATES THINGS FOR US. THIS IS THE MAIN MOTO OF CREATING A MOVIE WEBSITE SO THAT WE GET ALL THE NEW RELEASED MOVIES AT ONE PLACE. BE IT BOLLYWOOD MOVIES OR SOUTH INDIAN MOVIES OR THE TRENDING OTT HITS, YOU WILL GET EVERYTHING ON THIS WEBSITE WITH THE LINK OF TRAILERS ATTACHED TO IT, SO THAT YOU GET TO CHOSE WHICH ONE TO GO WITH. </a:t>
            </a:r>
            <a:endParaRPr lang="en-IN" sz="2800"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4060063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20">
          <a:fgClr>
            <a:schemeClr val="accent1"/>
          </a:fgClr>
          <a:bgClr>
            <a:schemeClr val="bg1"/>
          </a:bgClr>
        </a:patt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A62AF9-7183-7F56-F5A0-676377E867AA}"/>
              </a:ext>
            </a:extLst>
          </p:cNvPr>
          <p:cNvSpPr txBox="1"/>
          <p:nvPr/>
        </p:nvSpPr>
        <p:spPr>
          <a:xfrm>
            <a:off x="2192785" y="532660"/>
            <a:ext cx="8513686" cy="646331"/>
          </a:xfrm>
          <a:prstGeom prst="rect">
            <a:avLst/>
          </a:prstGeom>
          <a:noFill/>
        </p:spPr>
        <p:txBody>
          <a:bodyPr wrap="square" rtlCol="0">
            <a:spAutoFit/>
          </a:bodyPr>
          <a:lstStyle/>
          <a:p>
            <a:r>
              <a:rPr lang="en-US" sz="3600" dirty="0">
                <a:solidFill>
                  <a:schemeClr val="accent1"/>
                </a:solidFill>
                <a:latin typeface="Bookman Old Style" panose="02050604050505020204" pitchFamily="18" charset="0"/>
              </a:rPr>
              <a:t>DEVELOPMENT DETAILS:</a:t>
            </a:r>
            <a:endParaRPr lang="en-IN" sz="3600" dirty="0">
              <a:solidFill>
                <a:schemeClr val="accent1"/>
              </a:solidFill>
              <a:latin typeface="Bookman Old Style" panose="02050604050505020204" pitchFamily="18" charset="0"/>
            </a:endParaRPr>
          </a:p>
        </p:txBody>
      </p:sp>
      <p:sp>
        <p:nvSpPr>
          <p:cNvPr id="3" name="TextBox 2">
            <a:extLst>
              <a:ext uri="{FF2B5EF4-FFF2-40B4-BE49-F238E27FC236}">
                <a16:creationId xmlns:a16="http://schemas.microsoft.com/office/drawing/2014/main" id="{6979EF3C-D8F1-FBA7-C070-1E45666A8D3B}"/>
              </a:ext>
            </a:extLst>
          </p:cNvPr>
          <p:cNvSpPr txBox="1"/>
          <p:nvPr/>
        </p:nvSpPr>
        <p:spPr>
          <a:xfrm>
            <a:off x="479394" y="2068497"/>
            <a:ext cx="11416684" cy="1384995"/>
          </a:xfrm>
          <a:prstGeom prst="rect">
            <a:avLst/>
          </a:prstGeom>
          <a:noFill/>
        </p:spPr>
        <p:txBody>
          <a:bodyPr wrap="square" rtlCol="0">
            <a:spAutoFit/>
          </a:bodyPr>
          <a:lstStyle/>
          <a:p>
            <a:r>
              <a:rPr lang="en-US" sz="2800" dirty="0">
                <a:solidFill>
                  <a:schemeClr val="accent2">
                    <a:lumMod val="75000"/>
                  </a:schemeClr>
                </a:solidFill>
              </a:rPr>
              <a:t>THIS WEBSITE IS DEVELOPED USING HTML,CSS AND JAVASCRIPT. JAVASCRIPT HAS BEEN USED TO FACILITATE FEATURES LIKE DARK MODE AND SCROLLING ARROW. THE WESITE OFFERS OPTIMISIZED VIEW FOR EVERY DEVICE.</a:t>
            </a:r>
            <a:endParaRPr lang="en-IN" sz="2800" dirty="0">
              <a:solidFill>
                <a:schemeClr val="accent2">
                  <a:lumMod val="75000"/>
                </a:schemeClr>
              </a:solidFill>
            </a:endParaRPr>
          </a:p>
        </p:txBody>
      </p:sp>
    </p:spTree>
    <p:extLst>
      <p:ext uri="{BB962C8B-B14F-4D97-AF65-F5344CB8AC3E}">
        <p14:creationId xmlns:p14="http://schemas.microsoft.com/office/powerpoint/2010/main" val="2980804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2F39F7-CB16-D4F9-B427-BCF4203AC9B3}"/>
              </a:ext>
            </a:extLst>
          </p:cNvPr>
          <p:cNvSpPr txBox="1"/>
          <p:nvPr/>
        </p:nvSpPr>
        <p:spPr>
          <a:xfrm>
            <a:off x="97654" y="479395"/>
            <a:ext cx="4793942" cy="707886"/>
          </a:xfrm>
          <a:prstGeom prst="rect">
            <a:avLst/>
          </a:prstGeom>
          <a:noFill/>
        </p:spPr>
        <p:txBody>
          <a:bodyPr wrap="square" rtlCol="0">
            <a:spAutoFit/>
          </a:bodyPr>
          <a:lstStyle/>
          <a:p>
            <a:r>
              <a:rPr lang="en-US" sz="4000" u="sng" dirty="0">
                <a:solidFill>
                  <a:schemeClr val="accent5">
                    <a:lumMod val="75000"/>
                  </a:schemeClr>
                </a:solidFill>
                <a:latin typeface="Bahnschrift Light SemiCondensed" panose="020B0502040204020203" pitchFamily="34" charset="0"/>
              </a:rPr>
              <a:t>SERVICES PROVIDED:</a:t>
            </a:r>
            <a:endParaRPr lang="en-IN" sz="4000" u="sng" dirty="0">
              <a:solidFill>
                <a:schemeClr val="accent5">
                  <a:lumMod val="75000"/>
                </a:schemeClr>
              </a:solidFill>
              <a:latin typeface="Bahnschrift Light SemiCondensed" panose="020B0502040204020203" pitchFamily="34" charset="0"/>
            </a:endParaRPr>
          </a:p>
        </p:txBody>
      </p:sp>
      <p:sp>
        <p:nvSpPr>
          <p:cNvPr id="5" name="TextBox 4">
            <a:extLst>
              <a:ext uri="{FF2B5EF4-FFF2-40B4-BE49-F238E27FC236}">
                <a16:creationId xmlns:a16="http://schemas.microsoft.com/office/drawing/2014/main" id="{5AB0D03F-ED56-7B0F-BED8-B6870B944826}"/>
              </a:ext>
            </a:extLst>
          </p:cNvPr>
          <p:cNvSpPr txBox="1"/>
          <p:nvPr/>
        </p:nvSpPr>
        <p:spPr>
          <a:xfrm>
            <a:off x="97654" y="1500326"/>
            <a:ext cx="11860567" cy="1938992"/>
          </a:xfrm>
          <a:prstGeom prst="rect">
            <a:avLst/>
          </a:prstGeom>
          <a:noFill/>
        </p:spPr>
        <p:txBody>
          <a:bodyPr wrap="square" rtlCol="0">
            <a:spAutoFit/>
          </a:bodyPr>
          <a:lstStyle/>
          <a:p>
            <a:r>
              <a:rPr lang="en-US" sz="2400" dirty="0">
                <a:solidFill>
                  <a:schemeClr val="tx2">
                    <a:lumMod val="75000"/>
                  </a:schemeClr>
                </a:solidFill>
                <a:latin typeface="Arial" panose="020B0604020202020204" pitchFamily="34" charset="0"/>
                <a:cs typeface="Arial" panose="020B0604020202020204" pitchFamily="34" charset="0"/>
              </a:rPr>
              <a:t>THE WEBSITE PROVIDES SERVICE TO VIEW THE RECENTLY RELEASED MOVIES OF BOLLYWOOD, HOLLYWOOD, TOLLYWOOD AND OTT. IT ALSO PROVIDES OPTION TO VIEW TRAILER OF THE MOVIES USING A WATCH BUTTON WHICH REDIRECTS TO THE YOUTUBE LINK OF THE MOVIE’S TRAILER.</a:t>
            </a:r>
            <a:endParaRPr lang="en-IN" sz="2400" dirty="0">
              <a:solidFill>
                <a:schemeClr val="tx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39630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A15743-4CD5-6971-9152-85E1ADE20875}"/>
              </a:ext>
            </a:extLst>
          </p:cNvPr>
          <p:cNvSpPr txBox="1"/>
          <p:nvPr/>
        </p:nvSpPr>
        <p:spPr>
          <a:xfrm>
            <a:off x="301841" y="763480"/>
            <a:ext cx="8309499" cy="707886"/>
          </a:xfrm>
          <a:prstGeom prst="rect">
            <a:avLst/>
          </a:prstGeom>
          <a:noFill/>
        </p:spPr>
        <p:txBody>
          <a:bodyPr wrap="square" rtlCol="0">
            <a:spAutoFit/>
          </a:bodyPr>
          <a:lstStyle/>
          <a:p>
            <a:r>
              <a:rPr lang="en-US" sz="4000" dirty="0">
                <a:solidFill>
                  <a:srgbClr val="00B0F0"/>
                </a:solidFill>
                <a:latin typeface="Algerian" panose="04020705040A02060702" pitchFamily="82" charset="0"/>
              </a:rPr>
              <a:t>DATA REQUIREMENTS:</a:t>
            </a:r>
            <a:endParaRPr lang="en-IN" sz="4000" dirty="0">
              <a:solidFill>
                <a:srgbClr val="00B0F0"/>
              </a:solidFill>
              <a:latin typeface="Algerian" panose="04020705040A02060702" pitchFamily="82" charset="0"/>
            </a:endParaRPr>
          </a:p>
        </p:txBody>
      </p:sp>
      <p:sp>
        <p:nvSpPr>
          <p:cNvPr id="3" name="TextBox 2">
            <a:extLst>
              <a:ext uri="{FF2B5EF4-FFF2-40B4-BE49-F238E27FC236}">
                <a16:creationId xmlns:a16="http://schemas.microsoft.com/office/drawing/2014/main" id="{25756CD9-62A7-AB40-F54A-113F3BF52017}"/>
              </a:ext>
            </a:extLst>
          </p:cNvPr>
          <p:cNvSpPr txBox="1"/>
          <p:nvPr/>
        </p:nvSpPr>
        <p:spPr>
          <a:xfrm>
            <a:off x="301841" y="1819922"/>
            <a:ext cx="11585359" cy="2246769"/>
          </a:xfrm>
          <a:prstGeom prst="rect">
            <a:avLst/>
          </a:prstGeom>
          <a:noFill/>
        </p:spPr>
        <p:txBody>
          <a:bodyPr wrap="square" rtlCol="0">
            <a:spAutoFit/>
          </a:bodyPr>
          <a:lstStyle/>
          <a:p>
            <a:r>
              <a:rPr lang="en-US" sz="2800" dirty="0">
                <a:solidFill>
                  <a:srgbClr val="FFC000"/>
                </a:solidFill>
                <a:latin typeface="Bookman Old Style" panose="02050604050505020204" pitchFamily="18" charset="0"/>
              </a:rPr>
              <a:t>DATA REQUIREMENTS FOR THE WEBSITE ARE THE POSTERS OF THE MENTIONED MOVIES AND THE LINK TO THE MOVIES’ TRAILER. THE FIRST REQUIREMENT HAS BEEN FULFILLED USING THE POSTERS FROM THE WEBSITE OF IMDB AND THE SECOND HAS BEEN FULFILLED USING THE YOUTUBE LINK. </a:t>
            </a:r>
            <a:endParaRPr lang="en-IN" sz="2800" dirty="0">
              <a:solidFill>
                <a:srgbClr val="FFC000"/>
              </a:solidFill>
              <a:latin typeface="Bookman Old Style" panose="02050604050505020204" pitchFamily="18" charset="0"/>
            </a:endParaRPr>
          </a:p>
        </p:txBody>
      </p:sp>
    </p:spTree>
    <p:extLst>
      <p:ext uri="{BB962C8B-B14F-4D97-AF65-F5344CB8AC3E}">
        <p14:creationId xmlns:p14="http://schemas.microsoft.com/office/powerpoint/2010/main" val="2968023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A67369-AB12-4E47-3580-DB1C301133E9}"/>
              </a:ext>
            </a:extLst>
          </p:cNvPr>
          <p:cNvSpPr txBox="1"/>
          <p:nvPr/>
        </p:nvSpPr>
        <p:spPr>
          <a:xfrm>
            <a:off x="186431" y="656948"/>
            <a:ext cx="11123721" cy="707886"/>
          </a:xfrm>
          <a:prstGeom prst="rect">
            <a:avLst/>
          </a:prstGeom>
          <a:noFill/>
        </p:spPr>
        <p:txBody>
          <a:bodyPr wrap="square" rtlCol="0">
            <a:spAutoFit/>
          </a:bodyPr>
          <a:lstStyle/>
          <a:p>
            <a:r>
              <a:rPr lang="en-US" sz="4000" dirty="0">
                <a:solidFill>
                  <a:schemeClr val="accent2">
                    <a:lumMod val="60000"/>
                    <a:lumOff val="40000"/>
                  </a:schemeClr>
                </a:solidFill>
                <a:latin typeface="Bahnschrift" panose="020B0502040204020203" pitchFamily="34" charset="0"/>
              </a:rPr>
              <a:t>FUTURE ASPECTS OF THE WEBSITE:</a:t>
            </a:r>
            <a:endParaRPr lang="en-IN" sz="4000" dirty="0">
              <a:solidFill>
                <a:schemeClr val="accent2">
                  <a:lumMod val="60000"/>
                  <a:lumOff val="40000"/>
                </a:schemeClr>
              </a:solidFill>
              <a:latin typeface="Bahnschrift" panose="020B0502040204020203" pitchFamily="34" charset="0"/>
            </a:endParaRPr>
          </a:p>
        </p:txBody>
      </p:sp>
      <p:sp>
        <p:nvSpPr>
          <p:cNvPr id="3" name="TextBox 2">
            <a:extLst>
              <a:ext uri="{FF2B5EF4-FFF2-40B4-BE49-F238E27FC236}">
                <a16:creationId xmlns:a16="http://schemas.microsoft.com/office/drawing/2014/main" id="{042D2AFB-8C44-AC41-529E-05DBDB7532E6}"/>
              </a:ext>
            </a:extLst>
          </p:cNvPr>
          <p:cNvSpPr txBox="1"/>
          <p:nvPr/>
        </p:nvSpPr>
        <p:spPr>
          <a:xfrm>
            <a:off x="186431" y="1784412"/>
            <a:ext cx="11762913" cy="3046988"/>
          </a:xfrm>
          <a:prstGeom prst="rect">
            <a:avLst/>
          </a:prstGeom>
          <a:noFill/>
        </p:spPr>
        <p:txBody>
          <a:bodyPr wrap="square" rtlCol="0">
            <a:spAutoFit/>
          </a:bodyPr>
          <a:lstStyle/>
          <a:p>
            <a:r>
              <a:rPr lang="en-US" sz="2400" dirty="0">
                <a:solidFill>
                  <a:schemeClr val="accent4">
                    <a:lumMod val="75000"/>
                  </a:schemeClr>
                </a:solidFill>
                <a:latin typeface="Castellar" panose="020A0402060406010301" pitchFamily="18" charset="0"/>
              </a:rPr>
              <a:t>FEW MORE OPTIONS CAN BE ADDED TO THE WEBITE AS FUTURE DEVELOPMENT, THE HINT OF WHICH, IS GIVEN IN THE SIDEBAR OF THE WEBSITE. WE CAN ADD AN OPTION TO BUY OR RENT MOVIES DIRECTLY FROM THE WEBSITE. A STREAMING OPTION CAN ALSO BE ADDED TO THE WEBSITE WHICH WILL FACILITATE PEOPLE TO DIRECTLY STREAM MOVIE ON THE WEBSITE.WE CAN ALSO ADD A  LOGIN PAGE TO THE WEBSITE SO THAT INDIVIDUALITY IS MAINTAINED.</a:t>
            </a:r>
            <a:endParaRPr lang="en-IN" sz="2400" dirty="0">
              <a:solidFill>
                <a:schemeClr val="accent4">
                  <a:lumMod val="75000"/>
                </a:schemeClr>
              </a:solidFill>
              <a:latin typeface="Castellar" panose="020A0402060406010301" pitchFamily="18" charset="0"/>
            </a:endParaRPr>
          </a:p>
        </p:txBody>
      </p:sp>
    </p:spTree>
    <p:extLst>
      <p:ext uri="{BB962C8B-B14F-4D97-AF65-F5344CB8AC3E}">
        <p14:creationId xmlns:p14="http://schemas.microsoft.com/office/powerpoint/2010/main" val="967313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44000"/>
            <a:lum/>
          </a:blip>
          <a:srcRect/>
          <a:stretch>
            <a:fillRect l="-11000" r="-11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6D70E3-B66C-6252-4886-FFE400778495}"/>
              </a:ext>
            </a:extLst>
          </p:cNvPr>
          <p:cNvSpPr txBox="1"/>
          <p:nvPr/>
        </p:nvSpPr>
        <p:spPr>
          <a:xfrm>
            <a:off x="4094085" y="159798"/>
            <a:ext cx="4003829" cy="707886"/>
          </a:xfrm>
          <a:prstGeom prst="rect">
            <a:avLst/>
          </a:prstGeom>
          <a:noFill/>
        </p:spPr>
        <p:txBody>
          <a:bodyPr wrap="square" rtlCol="0">
            <a:spAutoFit/>
          </a:bodyPr>
          <a:lstStyle/>
          <a:p>
            <a:r>
              <a:rPr lang="en-US" sz="4000" dirty="0">
                <a:solidFill>
                  <a:schemeClr val="tx2">
                    <a:lumMod val="50000"/>
                  </a:schemeClr>
                </a:solidFill>
              </a:rPr>
              <a:t>SNAPSHOTS</a:t>
            </a:r>
            <a:endParaRPr lang="en-IN" sz="4000" dirty="0">
              <a:solidFill>
                <a:schemeClr val="tx2">
                  <a:lumMod val="50000"/>
                </a:schemeClr>
              </a:solidFill>
            </a:endParaRPr>
          </a:p>
        </p:txBody>
      </p:sp>
      <p:pic>
        <p:nvPicPr>
          <p:cNvPr id="4" name="Picture 3">
            <a:extLst>
              <a:ext uri="{FF2B5EF4-FFF2-40B4-BE49-F238E27FC236}">
                <a16:creationId xmlns:a16="http://schemas.microsoft.com/office/drawing/2014/main" id="{7FE14E41-032D-9803-89DC-C221498D085B}"/>
              </a:ext>
            </a:extLst>
          </p:cNvPr>
          <p:cNvPicPr>
            <a:picLocks noChangeAspect="1"/>
          </p:cNvPicPr>
          <p:nvPr/>
        </p:nvPicPr>
        <p:blipFill>
          <a:blip r:embed="rId3"/>
          <a:stretch>
            <a:fillRect/>
          </a:stretch>
        </p:blipFill>
        <p:spPr>
          <a:xfrm>
            <a:off x="159798" y="1004821"/>
            <a:ext cx="5814874" cy="2632106"/>
          </a:xfrm>
          <a:prstGeom prst="rect">
            <a:avLst/>
          </a:prstGeom>
        </p:spPr>
      </p:pic>
      <p:pic>
        <p:nvPicPr>
          <p:cNvPr id="6" name="Picture 5">
            <a:extLst>
              <a:ext uri="{FF2B5EF4-FFF2-40B4-BE49-F238E27FC236}">
                <a16:creationId xmlns:a16="http://schemas.microsoft.com/office/drawing/2014/main" id="{E50C6227-D911-2224-6B65-1016583FDBE3}"/>
              </a:ext>
            </a:extLst>
          </p:cNvPr>
          <p:cNvPicPr>
            <a:picLocks noChangeAspect="1"/>
          </p:cNvPicPr>
          <p:nvPr/>
        </p:nvPicPr>
        <p:blipFill>
          <a:blip r:embed="rId4"/>
          <a:stretch>
            <a:fillRect/>
          </a:stretch>
        </p:blipFill>
        <p:spPr>
          <a:xfrm>
            <a:off x="6096000" y="1004821"/>
            <a:ext cx="5936200" cy="2612226"/>
          </a:xfrm>
          <a:prstGeom prst="rect">
            <a:avLst/>
          </a:prstGeom>
        </p:spPr>
      </p:pic>
      <p:pic>
        <p:nvPicPr>
          <p:cNvPr id="8" name="Picture 7">
            <a:extLst>
              <a:ext uri="{FF2B5EF4-FFF2-40B4-BE49-F238E27FC236}">
                <a16:creationId xmlns:a16="http://schemas.microsoft.com/office/drawing/2014/main" id="{31D5069B-1432-CC80-8D8B-CDB9B31D1E13}"/>
              </a:ext>
            </a:extLst>
          </p:cNvPr>
          <p:cNvPicPr>
            <a:picLocks noChangeAspect="1"/>
          </p:cNvPicPr>
          <p:nvPr/>
        </p:nvPicPr>
        <p:blipFill>
          <a:blip r:embed="rId5"/>
          <a:stretch>
            <a:fillRect/>
          </a:stretch>
        </p:blipFill>
        <p:spPr>
          <a:xfrm>
            <a:off x="159798" y="3863717"/>
            <a:ext cx="5814874" cy="2612226"/>
          </a:xfrm>
          <a:prstGeom prst="rect">
            <a:avLst/>
          </a:prstGeom>
        </p:spPr>
      </p:pic>
      <p:pic>
        <p:nvPicPr>
          <p:cNvPr id="10" name="Picture 9">
            <a:extLst>
              <a:ext uri="{FF2B5EF4-FFF2-40B4-BE49-F238E27FC236}">
                <a16:creationId xmlns:a16="http://schemas.microsoft.com/office/drawing/2014/main" id="{3B3C57C8-C390-E8D7-953F-AC7492E95CCF}"/>
              </a:ext>
            </a:extLst>
          </p:cNvPr>
          <p:cNvPicPr>
            <a:picLocks noChangeAspect="1"/>
          </p:cNvPicPr>
          <p:nvPr/>
        </p:nvPicPr>
        <p:blipFill>
          <a:blip r:embed="rId6"/>
          <a:stretch>
            <a:fillRect/>
          </a:stretch>
        </p:blipFill>
        <p:spPr>
          <a:xfrm>
            <a:off x="6096000" y="3863717"/>
            <a:ext cx="6096000" cy="2612226"/>
          </a:xfrm>
          <a:prstGeom prst="rect">
            <a:avLst/>
          </a:prstGeom>
        </p:spPr>
      </p:pic>
    </p:spTree>
    <p:extLst>
      <p:ext uri="{BB962C8B-B14F-4D97-AF65-F5344CB8AC3E}">
        <p14:creationId xmlns:p14="http://schemas.microsoft.com/office/powerpoint/2010/main" val="110917757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18</TotalTime>
  <Words>321</Words>
  <Application>Microsoft Office PowerPoint</Application>
  <PresentationFormat>Widescreen</PresentationFormat>
  <Paragraphs>13</Paragraphs>
  <Slides>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Algerian</vt:lpstr>
      <vt:lpstr>Arial</vt:lpstr>
      <vt:lpstr>Bahnschrift</vt:lpstr>
      <vt:lpstr>Bahnschrift Light SemiCondensed</vt:lpstr>
      <vt:lpstr>Bernard MT Condensed</vt:lpstr>
      <vt:lpstr>Bookman Old Style</vt:lpstr>
      <vt:lpstr>Castellar</vt:lpstr>
      <vt:lpstr>Trebuchet MS</vt:lpstr>
      <vt:lpstr>Wingdings 3</vt:lpstr>
      <vt:lpstr>Facet</vt:lpstr>
      <vt:lpstr>PROJECT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dc:title>
  <dc:creator>Harsh Aditya</dc:creator>
  <cp:lastModifiedBy>Harsh Aditya</cp:lastModifiedBy>
  <cp:revision>1</cp:revision>
  <dcterms:created xsi:type="dcterms:W3CDTF">2022-05-11T14:40:06Z</dcterms:created>
  <dcterms:modified xsi:type="dcterms:W3CDTF">2022-05-11T14:58:24Z</dcterms:modified>
</cp:coreProperties>
</file>

<file path=docProps/thumbnail.jpeg>
</file>